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79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59" r:id="rId11"/>
    <p:sldId id="2076137120" r:id="rId12"/>
    <p:sldId id="2076137122" r:id="rId13"/>
    <p:sldId id="2076137121" r:id="rId14"/>
    <p:sldId id="2076137150" r:id="rId15"/>
    <p:sldId id="5018" r:id="rId16"/>
    <p:sldId id="4989" r:id="rId17"/>
    <p:sldId id="2076137077" r:id="rId18"/>
    <p:sldId id="303" r:id="rId19"/>
    <p:sldId id="4958" r:id="rId20"/>
    <p:sldId id="2076137124" r:id="rId21"/>
    <p:sldId id="2076137125" r:id="rId22"/>
    <p:sldId id="2076137126" r:id="rId23"/>
    <p:sldId id="2076137133" r:id="rId24"/>
    <p:sldId id="2076137127" r:id="rId25"/>
    <p:sldId id="2076137128" r:id="rId26"/>
    <p:sldId id="2076137129" r:id="rId27"/>
    <p:sldId id="2076137130" r:id="rId28"/>
    <p:sldId id="2076137131" r:id="rId29"/>
    <p:sldId id="2076137132" r:id="rId30"/>
    <p:sldId id="2076137137" r:id="rId31"/>
    <p:sldId id="2076137152" r:id="rId32"/>
    <p:sldId id="2076137153" r:id="rId33"/>
    <p:sldId id="2076137154" r:id="rId34"/>
    <p:sldId id="2076137149" r:id="rId35"/>
    <p:sldId id="1893" r:id="rId36"/>
    <p:sldId id="1941" r:id="rId37"/>
    <p:sldId id="1942" r:id="rId38"/>
    <p:sldId id="2076137142" r:id="rId39"/>
    <p:sldId id="2076137138" r:id="rId40"/>
    <p:sldId id="2076137139" r:id="rId41"/>
    <p:sldId id="2076137141" r:id="rId42"/>
    <p:sldId id="2076137155" r:id="rId43"/>
    <p:sldId id="2076137156" r:id="rId44"/>
    <p:sldId id="2076137157" r:id="rId45"/>
    <p:sldId id="2076137158" r:id="rId46"/>
    <p:sldId id="2076137076" r:id="rId47"/>
    <p:sldId id="2076137078" r:id="rId48"/>
    <p:sldId id="2076137151" r:id="rId49"/>
    <p:sldId id="2076137079" r:id="rId50"/>
    <p:sldId id="2076137080" r:id="rId51"/>
    <p:sldId id="2076137081" r:id="rId52"/>
    <p:sldId id="2076137082" r:id="rId53"/>
    <p:sldId id="2076137083" r:id="rId54"/>
    <p:sldId id="2076137084" r:id="rId55"/>
    <p:sldId id="2076137085" r:id="rId56"/>
    <p:sldId id="2076137086" r:id="rId57"/>
    <p:sldId id="2076137087" r:id="rId58"/>
    <p:sldId id="2076137088" r:id="rId59"/>
    <p:sldId id="2076137089" r:id="rId60"/>
    <p:sldId id="2076137090" r:id="rId61"/>
    <p:sldId id="2076137091" r:id="rId62"/>
    <p:sldId id="2076137092" r:id="rId63"/>
    <p:sldId id="2076137093" r:id="rId64"/>
    <p:sldId id="2076137094" r:id="rId65"/>
    <p:sldId id="2076137095" r:id="rId66"/>
    <p:sldId id="2076137096" r:id="rId67"/>
    <p:sldId id="2076137097" r:id="rId68"/>
    <p:sldId id="5031" r:id="rId69"/>
    <p:sldId id="4926" r:id="rId70"/>
    <p:sldId id="5042" r:id="rId71"/>
    <p:sldId id="4928" r:id="rId72"/>
    <p:sldId id="5043" r:id="rId73"/>
    <p:sldId id="4929" r:id="rId74"/>
    <p:sldId id="4930" r:id="rId75"/>
    <p:sldId id="4931" r:id="rId76"/>
    <p:sldId id="4932" r:id="rId77"/>
    <p:sldId id="4956" r:id="rId7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59"/>
            <p14:sldId id="2076137120"/>
            <p14:sldId id="2076137122"/>
            <p14:sldId id="2076137121"/>
            <p14:sldId id="2076137150"/>
            <p14:sldId id="5018"/>
            <p14:sldId id="4989"/>
            <p14:sldId id="2076137077"/>
            <p14:sldId id="303"/>
            <p14:sldId id="4958"/>
            <p14:sldId id="2076137124"/>
            <p14:sldId id="2076137125"/>
            <p14:sldId id="2076137126"/>
            <p14:sldId id="2076137133"/>
            <p14:sldId id="2076137127"/>
            <p14:sldId id="2076137128"/>
            <p14:sldId id="2076137129"/>
            <p14:sldId id="2076137130"/>
            <p14:sldId id="2076137131"/>
            <p14:sldId id="2076137132"/>
          </p14:sldIdLst>
        </p14:section>
        <p14:section name="SOURCE CONTROL" id="{82128640-D2B9-4BBD-B7AB-97C1533D000B}">
          <p14:sldIdLst>
            <p14:sldId id="2076137137"/>
            <p14:sldId id="2076137152"/>
            <p14:sldId id="2076137153"/>
            <p14:sldId id="2076137154"/>
            <p14:sldId id="2076137149"/>
            <p14:sldId id="1893"/>
            <p14:sldId id="1941"/>
            <p14:sldId id="1942"/>
            <p14:sldId id="2076137142"/>
            <p14:sldId id="2076137138"/>
            <p14:sldId id="2076137139"/>
            <p14:sldId id="2076137141"/>
            <p14:sldId id="2076137155"/>
            <p14:sldId id="2076137156"/>
            <p14:sldId id="2076137157"/>
            <p14:sldId id="2076137158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57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32" y="4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9:02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2/22/2021 8:36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9:02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2/22/2021 8:36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4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2" r:id="rId15"/>
    <p:sldLayoutId id="2147483693" r:id="rId1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octors_perform_surgery,_hernia_operation_aboard_USS_Kearsarge_DVIDS122192.jp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BB5B-C316-42BE-AFB9-3A5212E8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64" y="1396683"/>
            <a:ext cx="2901585" cy="29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Latest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ED73E-E1A1-429C-B874-BBEF009A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05" y="672004"/>
            <a:ext cx="5469590" cy="41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Suggested Certification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Exam AZ-104, Microsoft Azure Administrator, first</a:t>
            </a:r>
          </a:p>
          <a:p>
            <a:pPr lvl="1"/>
            <a:r>
              <a:rPr lang="en-US" dirty="0"/>
              <a:t>You need those core infrastructure skills</a:t>
            </a:r>
          </a:p>
          <a:p>
            <a:pPr lvl="1"/>
            <a:r>
              <a:rPr lang="en-US" dirty="0"/>
              <a:t>JSON, PowerShell</a:t>
            </a:r>
          </a:p>
          <a:p>
            <a:pPr lvl="1"/>
            <a:r>
              <a:rPr lang="en-US" dirty="0"/>
              <a:t>Monitoring</a:t>
            </a:r>
          </a:p>
          <a:p>
            <a:r>
              <a:rPr lang="en-US" dirty="0"/>
              <a:t>Then clear Exam AZ-400</a:t>
            </a:r>
          </a:p>
          <a:p>
            <a:pPr lvl="1"/>
            <a:r>
              <a:rPr lang="en-US" dirty="0"/>
              <a:t>AZ-400 is about development principles, not programming</a:t>
            </a:r>
          </a:p>
          <a:p>
            <a:pPr lvl="2"/>
            <a:r>
              <a:rPr lang="en-US" dirty="0"/>
              <a:t>This course gives	you the dev foundations</a:t>
            </a:r>
          </a:p>
          <a:p>
            <a:pPr lvl="2"/>
            <a:r>
              <a:rPr lang="en-US" dirty="0"/>
              <a:t>You need to already have the ops foundations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079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 an SRE Strategy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1053626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A2360-6359-4DBA-9A49-7DF447FE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0" y="27051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05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 a Security and Compliance Plan</a:t>
            </a:r>
          </a:p>
        </p:txBody>
      </p:sp>
    </p:spTree>
    <p:extLst>
      <p:ext uri="{BB962C8B-B14F-4D97-AF65-F5344CB8AC3E}">
        <p14:creationId xmlns:p14="http://schemas.microsoft.com/office/powerpoint/2010/main" val="183478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13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52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105614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30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563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SRE strategy (5-10%)</a:t>
            </a:r>
          </a:p>
          <a:p>
            <a:r>
              <a:rPr lang="en-US" dirty="0"/>
              <a:t>Develop a security &amp; compliance plan (10-15%)</a:t>
            </a:r>
          </a:p>
          <a:p>
            <a:r>
              <a:rPr lang="en-US" dirty="0"/>
              <a:t>Manage source control (10-15%)</a:t>
            </a:r>
          </a:p>
          <a:p>
            <a:r>
              <a:rPr lang="en-US" dirty="0"/>
              <a:t>Develop an instrumentation strategy (5-10%)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and implement CI pipelines (20-25%)</a:t>
            </a:r>
          </a:p>
          <a:p>
            <a:r>
              <a:rPr lang="en-US" dirty="0"/>
              <a:t>Define and implement a CD/RM strategy (10-15%)</a:t>
            </a:r>
          </a:p>
          <a:p>
            <a:r>
              <a:rPr lang="en-US" dirty="0"/>
              <a:t>Facilitate communication &amp; collaboration (10-15%)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DE7EF-7170-4E93-B303-0AF33228655E}"/>
              </a:ext>
            </a:extLst>
          </p:cNvPr>
          <p:cNvSpPr/>
          <p:nvPr/>
        </p:nvSpPr>
        <p:spPr>
          <a:xfrm>
            <a:off x="1677985" y="2882900"/>
            <a:ext cx="5778500" cy="5778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 exam tips &amp; tricks throughout!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15968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cut closely to the exam objectives and precisely what information you need to know to clear the AZ-400 exam (respecting NDA, of course)</a:t>
            </a:r>
          </a:p>
          <a:p>
            <a:r>
              <a:rPr lang="en-US" dirty="0"/>
              <a:t>The AZ-400 exam is a mile wide and a foot deep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EE25-70D2-4441-9343-313EBE3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5125" y="2340272"/>
            <a:ext cx="3284220" cy="2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14327</TotalTime>
  <Words>1428</Words>
  <Application>Microsoft Office PowerPoint</Application>
  <PresentationFormat>On-screen Show (16:9)</PresentationFormat>
  <Paragraphs>254</Paragraphs>
  <Slides>74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74</vt:i4>
      </vt:variant>
    </vt:vector>
  </HeadingPairs>
  <TitlesOfParts>
    <vt:vector size="89" baseType="lpstr">
      <vt:lpstr>Arial</vt:lpstr>
      <vt:lpstr>Calibri</vt:lpstr>
      <vt:lpstr>Gotham Medium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Exam AZ-400 Latest Updates</vt:lpstr>
      <vt:lpstr>DevOps Engineer Expert Certification</vt:lpstr>
      <vt:lpstr>Tim's Suggested Certification Strategy</vt:lpstr>
      <vt:lpstr> </vt:lpstr>
      <vt:lpstr>Thank you!</vt:lpstr>
      <vt:lpstr>Develop an SRE Strategy</vt:lpstr>
      <vt:lpstr>Azure AD Identity</vt:lpstr>
      <vt:lpstr>Azure Automation DSC</vt:lpstr>
      <vt:lpstr>Docker Container Development Process</vt:lpstr>
      <vt:lpstr>Helm, ACR, and AKS</vt:lpstr>
      <vt:lpstr>Develop a Security and Compliance Plan</vt:lpstr>
      <vt:lpstr>Continuous Security Validation</vt:lpstr>
      <vt:lpstr>Azure Management Scopes</vt:lpstr>
      <vt:lpstr>Manage Source Control</vt:lpstr>
      <vt:lpstr>GitHub Workflow</vt:lpstr>
      <vt:lpstr>Feature Branching and Merging</vt:lpstr>
      <vt:lpstr>Source Control and SRE Strategy</vt:lpstr>
      <vt:lpstr>DevOps Reading List</vt:lpstr>
      <vt:lpstr>DevOps - The Three Ways</vt:lpstr>
      <vt:lpstr>CI/CD Pipelines</vt:lpstr>
      <vt:lpstr>Formats 'n' Languages</vt:lpstr>
      <vt:lpstr>Benefits of source control</vt:lpstr>
      <vt:lpstr>Centralized source control</vt:lpstr>
      <vt:lpstr>Distributed source control</vt:lpstr>
      <vt:lpstr>Continuous Security Validation</vt:lpstr>
      <vt:lpstr>Single-Stage Dockerfile</vt:lpstr>
      <vt:lpstr>Multi-Stage Dockerfile</vt:lpstr>
      <vt:lpstr>Helm, ACR, and AKS</vt:lpstr>
      <vt:lpstr>Title</vt:lpstr>
      <vt:lpstr>Title</vt:lpstr>
      <vt:lpstr>Title</vt:lpstr>
      <vt:lpstr>Title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245</cp:revision>
  <dcterms:created xsi:type="dcterms:W3CDTF">2015-09-28T19:52:00Z</dcterms:created>
  <dcterms:modified xsi:type="dcterms:W3CDTF">2021-02-22T15:06:43Z</dcterms:modified>
</cp:coreProperties>
</file>